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867102" y="5804370"/>
            <a:ext cx="4766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Elszeparált forgalmat kezeli, vendéghálózatot biztosít.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csatlakozik, vendéghálózati eszközökhöz biztosít hozzáférést.</a:t>
            </a:r>
            <a:endParaRPr lang="en-US" sz="200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Alapkonfigurációk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.:jelszavak, jelszavak titkosítása, napi üzenet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Montserrat</vt:lpstr>
      <vt:lpstr>Heebo Light</vt:lpstr>
      <vt:lpstr>Calibri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Vadász Kolos</cp:lastModifiedBy>
  <cp:revision>13</cp:revision>
  <dcterms:created xsi:type="dcterms:W3CDTF">2025-01-27T08:36:44Z</dcterms:created>
  <dcterms:modified xsi:type="dcterms:W3CDTF">2025-02-10T08:37:12Z</dcterms:modified>
</cp:coreProperties>
</file>